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1" r:id="rId2"/>
    <p:sldId id="272" r:id="rId3"/>
    <p:sldId id="290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9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89864"/>
  </p:normalViewPr>
  <p:slideViewPr>
    <p:cSldViewPr snapToGrid="0">
      <p:cViewPr varScale="1">
        <p:scale>
          <a:sx n="85" d="100"/>
          <a:sy n="85" d="100"/>
        </p:scale>
        <p:origin x="72" y="8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5C7B0-605C-46A1-BFE5-639391729FF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145C3-A934-465D-8AA7-55B8534D9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6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시스템 정보 출력하기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hostname</a:t>
            </a:r>
          </a:p>
          <a:p>
            <a:r>
              <a:rPr kumimoji="1" lang="en-US" altLang="ko-Kore-KR" dirty="0"/>
              <a:t>2. </a:t>
            </a:r>
            <a:r>
              <a:rPr kumimoji="1" lang="en-US" altLang="ko-Kore-KR" dirty="0" err="1"/>
              <a:t>uname</a:t>
            </a:r>
            <a:endParaRPr kumimoji="1" lang="en-US" altLang="ko-Kore-KR" dirty="0"/>
          </a:p>
          <a:p>
            <a:r>
              <a:rPr kumimoji="1" lang="en-US" altLang="ko-Kore-KR" dirty="0"/>
              <a:t>3. </a:t>
            </a:r>
            <a:r>
              <a:rPr kumimoji="1" lang="en-US" altLang="ko-Kore-KR" dirty="0" err="1"/>
              <a:t>whoami</a:t>
            </a:r>
            <a:endParaRPr kumimoji="1" lang="en-US" altLang="ko-Kore-KR" dirty="0"/>
          </a:p>
          <a:p>
            <a:r>
              <a:rPr kumimoji="1" lang="en-US" altLang="ko-Kore-KR" dirty="0"/>
              <a:t>+) passwd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145C3-A934-465D-8AA7-55B8534D9F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CA899-A45E-4AA0-259E-729C315F7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56C5AA-FAB6-8DC2-5A02-793A58C6A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D65601-FD2D-BF61-EC3D-2A1CE9EE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26E6-7FF9-42E4-9D37-FF2B1A991C46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62FD13-1786-564D-4FCF-8BB9D2DA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5DD98-F023-2F2E-6C6D-AC1635E6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37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20ABD-BDB4-B16F-DA22-0276FC95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0208F7-A143-6C57-C565-CA9D20C7F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A318AE-6A8E-226E-92FA-955FB207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30-A399-425B-A84A-C5EC7CDD30E5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5B1B7-4107-F08B-CF67-D1831C8D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68340-FD7B-60A5-26A4-E6E529EA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1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E46555-76B0-6339-7C19-F5E980114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25E58E-8A12-79B9-70FA-C59C2DC51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08E9F-5605-006C-2DB3-F7797153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185-6683-4E75-9E1B-F994F2BEF9F0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25EF48-BBCB-6AB5-C012-40D54310A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356B27-ACEB-571E-78FE-10C233C1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4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18B2F-0B49-7941-AD49-21D7AD2D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07EE3-191C-D768-CD08-3FDD14245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47CD4-F423-47B9-E5A9-691AD27D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898-0188-4BA8-8369-31ABA5F0B667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7CBF3-5C2F-F2C1-20B8-88147847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A47A2-B312-3B28-D928-D0F10751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6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11686-86BB-48B2-1012-A386842C6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80B328-57C2-80C7-9635-0312F28B6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14ABE-8929-20B8-4EC3-79C01F05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51EA5-403B-4843-8FCB-782D10B069B3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86127-4728-3EC4-8783-830576D5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82EAB-8057-1335-E9E7-2B6DED31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50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48B9C-69C8-B9FB-C153-B59E9194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EE519C-11DF-4661-A8DC-7C6286001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084B96-BD86-8767-6267-17CCEF3AF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355826-EBDF-8552-66FB-04C850776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0242E-CE53-4074-A12F-51D66B25B842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75FC3A-821F-E7DA-C35F-1370E83C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1023E-DBB4-A5FD-7E0B-0AD7D625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7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8A8A8-50EC-F0D8-7E9B-B3575766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D6332-CDFD-E1CB-4A0D-655E33C78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08D36-56D6-DACF-4798-7F96B079D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35AAA-3C03-F5F2-D98F-CB499AD92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B32D58-5027-A9AB-B0D0-410E17D83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33190-3D2F-172D-B220-99D51ACB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290C-1724-4E45-9642-ECE920BECF31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BC81B4-CEF9-0C3E-B855-986688FA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ED1F6E-6689-DBBE-5367-5CFBC68CB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714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90BD0-D43A-6689-78DA-9E0DC919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966554-E3C5-1F9B-FF9E-BC2F1BD05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A8A09-9C45-4E0D-98B8-60720F840408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DF5566-36D8-D0E2-119D-F1F5DDF0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B135D0-B822-9275-7D0C-A7735C51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3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1CE17E-E6B5-75FF-86FE-5E0F7C9A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6D33-CF3C-46F1-B065-38EF5E922C85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F4803-722E-F17A-99DB-274B9DAF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40EAE-39F8-A8B2-C534-07EAAAC3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34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F61C6-DA4A-7594-26DE-D44626E2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63986-5BBD-2212-E321-E8DD722EC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9770D4-56E9-8657-6314-94097A6AC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717E82-072B-2B6B-B4BB-79E1CE0D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D21F-68F9-4351-B833-FAA42B377853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6F932D-F956-6FFF-1771-0A24F870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48377E-4781-2D19-FA66-C4A47A72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79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814A2-0D36-FA47-A650-2EA31AC8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C2B0DC-0C37-DD85-96A3-C3CCE8FC6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810B7-FCDC-131F-6CA5-D25983293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EACC9-73D0-4284-5C19-C5246300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C187-639B-496A-ABCB-B81A1B48A3D0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98F0C2-2B06-4903-8322-D7963313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991C2-FF88-78B0-CC5B-4AF7D044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22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1CEDB8-90A9-CFEE-3BC6-E79F70CF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750"/>
            <a:ext cx="10515600" cy="85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D1F42-4BD5-04D7-CA92-52C232D79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1580"/>
            <a:ext cx="10515600" cy="4775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CA283-EE9A-5DCC-CD01-60F2AECF7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FC42B-C8BD-49CC-B075-5B91EF5F77E1}" type="datetime1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2546F-E22C-1DE8-07FF-A33128C8D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C16F-7824-8168-8AB3-D5BB19E2C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9B097-B22D-4D90-BB2F-F0EE07768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41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리눅스시스템 실습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기본 명령어</a:t>
            </a:r>
            <a:r>
              <a:rPr lang="en-US" altLang="ko-KR" dirty="0"/>
              <a:t>: </a:t>
            </a:r>
            <a:r>
              <a:rPr lang="ko-KR" altLang="en-US" dirty="0"/>
              <a:t>디렉터리 명령어과 파일 명령어 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405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7. /</a:t>
            </a:r>
            <a:r>
              <a:rPr lang="en-US" altLang="ko-KR" sz="4000" dirty="0" err="1"/>
              <a:t>etc</a:t>
            </a:r>
            <a:r>
              <a:rPr lang="en-US" altLang="ko-KR" sz="4000" dirty="0"/>
              <a:t>/services </a:t>
            </a:r>
            <a:r>
              <a:rPr lang="ko-KR" altLang="en-US" sz="4000" dirty="0"/>
              <a:t>파일을 살펴보자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B5E88FD-574B-1206-9C17-9B7A2CDDA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7" t="33751" r="1792" b="28896"/>
          <a:stretch/>
        </p:blipFill>
        <p:spPr>
          <a:xfrm>
            <a:off x="2398086" y="2821697"/>
            <a:ext cx="7753901" cy="2807110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07720" y="1825626"/>
            <a:ext cx="10576560" cy="50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ls –</a:t>
            </a:r>
            <a:r>
              <a:rPr lang="en-US" altLang="ko-KR" sz="2000" dirty="0" err="1">
                <a:solidFill>
                  <a:schemeClr val="tx1"/>
                </a:solidFill>
              </a:rPr>
              <a:t>sl</a:t>
            </a:r>
            <a:r>
              <a:rPr lang="en-US" altLang="ko-KR" sz="2000" dirty="0">
                <a:solidFill>
                  <a:schemeClr val="tx1"/>
                </a:solidFill>
              </a:rPr>
              <a:t> 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48C0FC-0394-098E-B366-B6F1E65A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92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8. </a:t>
            </a:r>
            <a:r>
              <a:rPr lang="ko-KR" altLang="en-US" sz="4000" dirty="0"/>
              <a:t>이 파일의 내용을 출력한다 </a:t>
            </a:r>
            <a:r>
              <a:rPr lang="en-US" altLang="ko-KR" sz="4000" dirty="0"/>
              <a:t>(1)</a:t>
            </a:r>
            <a:endParaRPr lang="ko-KR" altLang="en-US" sz="4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07720" y="1540798"/>
            <a:ext cx="10576560" cy="773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cat 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/services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 cat </a:t>
            </a:r>
            <a:r>
              <a:rPr lang="ko-KR" altLang="en-US" sz="2000" dirty="0">
                <a:solidFill>
                  <a:schemeClr val="tx1"/>
                </a:solidFill>
              </a:rPr>
              <a:t>파일이름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앞서 </a:t>
            </a:r>
            <a:r>
              <a:rPr lang="en-US" altLang="ko-KR" sz="2000" dirty="0">
                <a:solidFill>
                  <a:schemeClr val="tx1"/>
                </a:solidFill>
              </a:rPr>
              <a:t>4</a:t>
            </a:r>
            <a:r>
              <a:rPr lang="ko-KR" altLang="en-US" sz="2000" dirty="0">
                <a:solidFill>
                  <a:schemeClr val="tx1"/>
                </a:solidFill>
              </a:rPr>
              <a:t>번에서 작성한 </a:t>
            </a:r>
            <a:r>
              <a:rPr lang="en-US" altLang="ko-KR" sz="2000" dirty="0">
                <a:solidFill>
                  <a:schemeClr val="tx1"/>
                </a:solidFill>
              </a:rPr>
              <a:t>.txt </a:t>
            </a:r>
            <a:r>
              <a:rPr lang="ko-KR" altLang="en-US" sz="2000" dirty="0">
                <a:solidFill>
                  <a:schemeClr val="tx1"/>
                </a:solidFill>
              </a:rPr>
              <a:t>파일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F22EBD-B6B0-FC51-F3E2-7B59C472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89E5A2-D018-9049-8D6D-B5992C52A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8" t="34885" r="4286" b="27481"/>
          <a:stretch/>
        </p:blipFill>
        <p:spPr>
          <a:xfrm>
            <a:off x="6327189" y="2733760"/>
            <a:ext cx="5592933" cy="2033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3F1A69-165A-4835-CA46-777C3648C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5" t="34878" r="4219" b="27488"/>
          <a:stretch/>
        </p:blipFill>
        <p:spPr>
          <a:xfrm>
            <a:off x="6327190" y="4187997"/>
            <a:ext cx="5592932" cy="20334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EFD870-429D-7866-BA1E-D12EB3A123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8" t="26575" r="2997" b="14552"/>
          <a:stretch/>
        </p:blipFill>
        <p:spPr>
          <a:xfrm>
            <a:off x="212633" y="2733760"/>
            <a:ext cx="5936992" cy="34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4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8. </a:t>
            </a:r>
            <a:r>
              <a:rPr lang="ko-KR" altLang="en-US" sz="3800" dirty="0"/>
              <a:t>이 파일의 내용을 출력한다 </a:t>
            </a:r>
            <a:r>
              <a:rPr lang="en-US" altLang="ko-KR" sz="3800" dirty="0"/>
              <a:t>(2) </a:t>
            </a:r>
            <a:r>
              <a:rPr lang="ko-KR" altLang="en-US" sz="3800" dirty="0"/>
              <a:t>옵션 사용하기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442EFC8-A742-AEF7-9F92-65D69AE8A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5" t="12687" r="11442" b="31650"/>
          <a:stretch/>
        </p:blipFill>
        <p:spPr>
          <a:xfrm>
            <a:off x="2576003" y="2538951"/>
            <a:ext cx="7191077" cy="389932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38200" y="1661479"/>
            <a:ext cx="10576560" cy="5165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cat –n 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DF6F31-B27E-11C4-28CB-3B2EB853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5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8. </a:t>
            </a:r>
            <a:r>
              <a:rPr lang="ko-KR" altLang="en-US" sz="3800" dirty="0"/>
              <a:t>이 파일의 내용을 출력한다 </a:t>
            </a:r>
            <a:r>
              <a:rPr lang="en-US" altLang="ko-KR" sz="3800" dirty="0"/>
              <a:t>(2) </a:t>
            </a:r>
            <a:r>
              <a:rPr lang="ko-KR" altLang="en-US" sz="3800" dirty="0"/>
              <a:t>옵션 사용하기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29763" y="1699229"/>
            <a:ext cx="10576560" cy="789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cat –n </a:t>
            </a:r>
            <a:r>
              <a:rPr lang="ko-KR" altLang="en-US" sz="2000" dirty="0">
                <a:solidFill>
                  <a:schemeClr val="tx1"/>
                </a:solidFill>
              </a:rPr>
              <a:t>파일이름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</a:rPr>
              <a:t>비어있는</a:t>
            </a:r>
            <a:r>
              <a:rPr lang="ko-KR" altLang="en-US" sz="2000" dirty="0">
                <a:solidFill>
                  <a:schemeClr val="tx1"/>
                </a:solidFill>
              </a:rPr>
              <a:t> 행이 있는 파일 사용해보기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 cat –b </a:t>
            </a:r>
            <a:r>
              <a:rPr lang="ko-KR" altLang="en-US" sz="2000" dirty="0">
                <a:solidFill>
                  <a:schemeClr val="tx1"/>
                </a:solidFill>
              </a:rPr>
              <a:t>파일이름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</a:rPr>
              <a:t>비어있는</a:t>
            </a:r>
            <a:r>
              <a:rPr lang="ko-KR" altLang="en-US" sz="2000" dirty="0">
                <a:solidFill>
                  <a:schemeClr val="tx1"/>
                </a:solidFill>
              </a:rPr>
              <a:t> 행이 있는 파일 사용해보기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225DF2-68D8-C540-7712-798FF207186A}"/>
              </a:ext>
            </a:extLst>
          </p:cNvPr>
          <p:cNvSpPr/>
          <p:nvPr/>
        </p:nvSpPr>
        <p:spPr>
          <a:xfrm>
            <a:off x="7075502" y="2834499"/>
            <a:ext cx="4308777" cy="439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-n </a:t>
            </a:r>
            <a:r>
              <a:rPr lang="ko-KR" altLang="en-US" sz="1400" dirty="0">
                <a:solidFill>
                  <a:schemeClr val="tx1"/>
                </a:solidFill>
              </a:rPr>
              <a:t>옵션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비어있는</a:t>
            </a:r>
            <a:r>
              <a:rPr lang="ko-KR" altLang="en-US" sz="1400" dirty="0">
                <a:solidFill>
                  <a:schemeClr val="tx1"/>
                </a:solidFill>
              </a:rPr>
              <a:t> 행에도 </a:t>
            </a:r>
            <a:r>
              <a:rPr lang="en-US" altLang="ko-KR" sz="1400" dirty="0">
                <a:solidFill>
                  <a:schemeClr val="tx1"/>
                </a:solidFill>
              </a:rPr>
              <a:t>line number</a:t>
            </a:r>
            <a:r>
              <a:rPr lang="ko-KR" altLang="en-US" sz="1400" dirty="0">
                <a:solidFill>
                  <a:schemeClr val="tx1"/>
                </a:solidFill>
              </a:rPr>
              <a:t>를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059EA2-37B1-DD57-3B3C-54187721E10E}"/>
              </a:ext>
            </a:extLst>
          </p:cNvPr>
          <p:cNvSpPr/>
          <p:nvPr/>
        </p:nvSpPr>
        <p:spPr>
          <a:xfrm>
            <a:off x="7075501" y="3363838"/>
            <a:ext cx="4308777" cy="439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-b </a:t>
            </a:r>
            <a:r>
              <a:rPr lang="ko-KR" altLang="en-US" sz="1400" dirty="0">
                <a:solidFill>
                  <a:schemeClr val="tx1"/>
                </a:solidFill>
              </a:rPr>
              <a:t>옵션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비어있는</a:t>
            </a:r>
            <a:r>
              <a:rPr lang="ko-KR" altLang="en-US" sz="1400" dirty="0">
                <a:solidFill>
                  <a:schemeClr val="tx1"/>
                </a:solidFill>
              </a:rPr>
              <a:t> 행에는 </a:t>
            </a:r>
            <a:r>
              <a:rPr lang="en-US" altLang="ko-KR" sz="1400" dirty="0">
                <a:solidFill>
                  <a:schemeClr val="tx1"/>
                </a:solidFill>
              </a:rPr>
              <a:t>line number</a:t>
            </a:r>
            <a:r>
              <a:rPr lang="ko-KR" altLang="en-US" sz="1400" dirty="0">
                <a:solidFill>
                  <a:schemeClr val="tx1"/>
                </a:solidFill>
              </a:rPr>
              <a:t>를 출력 안 함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B9163E-E4B7-6A3D-93E7-3D91C2AC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78C565-5647-7637-5981-C6CDE3DB1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8" y="2834499"/>
            <a:ext cx="5801864" cy="35218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6FDD0F-DA25-63B2-BF44-6D7C9E5A8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8" t="13457" r="11766" b="31794"/>
          <a:stretch/>
        </p:blipFill>
        <p:spPr>
          <a:xfrm>
            <a:off x="6969042" y="3958879"/>
            <a:ext cx="4666957" cy="24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9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9. </a:t>
            </a:r>
            <a:r>
              <a:rPr lang="ko-KR" altLang="en-US" sz="4000" dirty="0"/>
              <a:t>이 파일의 내용을 페이지 단위로 출력한다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658D335-D72B-41AD-EE3C-221605D1C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0" t="12732" r="11750" b="31922"/>
          <a:stretch/>
        </p:blipFill>
        <p:spPr>
          <a:xfrm>
            <a:off x="2448932" y="2437938"/>
            <a:ext cx="7474544" cy="4015328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07720" y="1720696"/>
            <a:ext cx="10576560" cy="50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more 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68C1E9-BCDB-6656-654C-9BFB6011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00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10. </a:t>
            </a:r>
            <a:r>
              <a:rPr lang="ko-KR" altLang="en-US" sz="3800" dirty="0"/>
              <a:t>이 파일의 앞부분과 뒷부분을 출력한다 </a:t>
            </a:r>
            <a:r>
              <a:rPr lang="en-US" altLang="ko-KR" sz="3800" dirty="0"/>
              <a:t>(1)</a:t>
            </a:r>
            <a:endParaRPr lang="ko-KR" altLang="en-US" sz="38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2177C9D-53E6-8910-7D23-33E1B6B0D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t="20276" r="19621" b="29277"/>
          <a:stretch/>
        </p:blipFill>
        <p:spPr>
          <a:xfrm>
            <a:off x="366534" y="3044102"/>
            <a:ext cx="5615927" cy="2739477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07720" y="1682094"/>
            <a:ext cx="10576560" cy="789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head 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/services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 tail 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88A372-86F5-2B62-135E-9DC87D54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26CF54-C702-E661-0E38-73ACE04D6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8" t="23301" r="9245" b="27627"/>
          <a:stretch/>
        </p:blipFill>
        <p:spPr>
          <a:xfrm>
            <a:off x="6096000" y="3044102"/>
            <a:ext cx="5770692" cy="27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10. </a:t>
            </a:r>
            <a:r>
              <a:rPr lang="ko-KR" altLang="en-US" sz="3800" dirty="0"/>
              <a:t>이 파일의 앞부분과 뒷부분을 출력한다 </a:t>
            </a:r>
            <a:r>
              <a:rPr lang="en-US" altLang="ko-KR" sz="3800" dirty="0"/>
              <a:t>(2)</a:t>
            </a:r>
            <a:endParaRPr lang="ko-KR" altLang="en-US" sz="38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7DA6746-31F5-F7A3-DEEC-DE0ED0D8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6" t="22395" r="9163" b="26861"/>
          <a:stretch/>
        </p:blipFill>
        <p:spPr>
          <a:xfrm>
            <a:off x="2401817" y="2810656"/>
            <a:ext cx="7249690" cy="354791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07719" y="1693226"/>
            <a:ext cx="10576560" cy="789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head –</a:t>
            </a:r>
            <a:r>
              <a:rPr lang="ko-KR" altLang="en-US" sz="2000" dirty="0">
                <a:solidFill>
                  <a:schemeClr val="tx1"/>
                </a:solidFill>
              </a:rPr>
              <a:t>출력할 라인 수 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/services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 tail –</a:t>
            </a:r>
            <a:r>
              <a:rPr lang="ko-KR" altLang="en-US" sz="2000" dirty="0">
                <a:solidFill>
                  <a:schemeClr val="tx1"/>
                </a:solidFill>
              </a:rPr>
              <a:t>출력할 라인 수 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9FEBD5-2298-91E9-A045-A0B9AC0D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71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11. </a:t>
            </a:r>
            <a:r>
              <a:rPr lang="ko-KR" altLang="en-US" sz="4000" dirty="0"/>
              <a:t>이 파일의 단어를 세서 출력한다 </a:t>
            </a:r>
            <a:r>
              <a:rPr lang="en-US" altLang="ko-KR" sz="4000" dirty="0"/>
              <a:t>(1)</a:t>
            </a:r>
            <a:endParaRPr lang="ko-KR" altLang="en-US" sz="4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7746124-5C83-6CDA-C5FE-F593B899D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8" t="22524" r="9005" b="27120"/>
          <a:stretch/>
        </p:blipFill>
        <p:spPr>
          <a:xfrm>
            <a:off x="1973515" y="2473377"/>
            <a:ext cx="8035460" cy="388297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38200" y="1709014"/>
            <a:ext cx="10576560" cy="50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</a:t>
            </a:r>
            <a:r>
              <a:rPr lang="en-US" altLang="ko-KR" sz="2000" dirty="0" err="1">
                <a:solidFill>
                  <a:schemeClr val="tx1"/>
                </a:solidFill>
              </a:rPr>
              <a:t>wc</a:t>
            </a:r>
            <a:r>
              <a:rPr lang="en-US" altLang="ko-KR" sz="2000" dirty="0">
                <a:solidFill>
                  <a:schemeClr val="tx1"/>
                </a:solidFill>
              </a:rPr>
              <a:t> 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A188AF-3D95-67C9-B2B1-90AC7BA7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081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11. </a:t>
            </a:r>
            <a:r>
              <a:rPr lang="ko-KR" altLang="en-US" sz="4000" dirty="0"/>
              <a:t>이 파일의 단어를 세서 출력한다 </a:t>
            </a:r>
            <a:r>
              <a:rPr lang="en-US" altLang="ko-KR" sz="4000" dirty="0"/>
              <a:t>(2)</a:t>
            </a:r>
            <a:endParaRPr lang="ko-KR" altLang="en-US" sz="4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38200" y="1585783"/>
            <a:ext cx="10576560" cy="1061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</a:t>
            </a:r>
            <a:r>
              <a:rPr lang="en-US" altLang="ko-KR" sz="2000" dirty="0" err="1">
                <a:solidFill>
                  <a:schemeClr val="tx1"/>
                </a:solidFill>
              </a:rPr>
              <a:t>wc</a:t>
            </a:r>
            <a:r>
              <a:rPr lang="en-US" altLang="ko-KR" sz="2000" dirty="0">
                <a:solidFill>
                  <a:schemeClr val="tx1"/>
                </a:solidFill>
              </a:rPr>
              <a:t> -l 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/services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 </a:t>
            </a:r>
            <a:r>
              <a:rPr lang="en-US" altLang="ko-KR" sz="2000" dirty="0" err="1">
                <a:solidFill>
                  <a:schemeClr val="tx1"/>
                </a:solidFill>
              </a:rPr>
              <a:t>wc</a:t>
            </a:r>
            <a:r>
              <a:rPr lang="en-US" altLang="ko-KR" sz="2000" dirty="0">
                <a:solidFill>
                  <a:schemeClr val="tx1"/>
                </a:solidFill>
              </a:rPr>
              <a:t> –w 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/services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 </a:t>
            </a:r>
            <a:r>
              <a:rPr lang="en-US" altLang="ko-KR" sz="2000" dirty="0" err="1">
                <a:solidFill>
                  <a:schemeClr val="tx1"/>
                </a:solidFill>
              </a:rPr>
              <a:t>wc</a:t>
            </a:r>
            <a:r>
              <a:rPr lang="en-US" altLang="ko-KR" sz="2000" dirty="0">
                <a:solidFill>
                  <a:schemeClr val="tx1"/>
                </a:solidFill>
              </a:rPr>
              <a:t> –c /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r>
              <a:rPr lang="en-US" altLang="ko-KR" sz="2000" dirty="0">
                <a:solidFill>
                  <a:schemeClr val="tx1"/>
                </a:solidFill>
              </a:rPr>
              <a:t>/services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AAAA73-0B88-DF37-FA79-5C243F87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800820-2054-0C75-99F2-AD1BD3F66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6" t="22632" r="9148" b="36833"/>
          <a:stretch/>
        </p:blipFill>
        <p:spPr>
          <a:xfrm>
            <a:off x="1920884" y="3050499"/>
            <a:ext cx="7542565" cy="29563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A0269E-E232-C37D-5838-B650A3B323D2}"/>
              </a:ext>
            </a:extLst>
          </p:cNvPr>
          <p:cNvSpPr/>
          <p:nvPr/>
        </p:nvSpPr>
        <p:spPr>
          <a:xfrm>
            <a:off x="7922729" y="3534286"/>
            <a:ext cx="3492031" cy="1351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-l </a:t>
            </a:r>
            <a:r>
              <a:rPr lang="ko-KR" altLang="en-US" sz="1600" dirty="0">
                <a:solidFill>
                  <a:schemeClr val="tx1"/>
                </a:solidFill>
              </a:rPr>
              <a:t>옵션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파일의 줄 수 </a:t>
            </a:r>
            <a:r>
              <a:rPr lang="en-US" altLang="ko-KR" sz="1600" dirty="0">
                <a:solidFill>
                  <a:schemeClr val="tx1"/>
                </a:solidFill>
              </a:rPr>
              <a:t>(line)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-w </a:t>
            </a:r>
            <a:r>
              <a:rPr lang="ko-KR" altLang="en-US" sz="1600" dirty="0">
                <a:solidFill>
                  <a:schemeClr val="tx1"/>
                </a:solidFill>
              </a:rPr>
              <a:t>옵션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파일의 단어 수 </a:t>
            </a:r>
            <a:r>
              <a:rPr lang="en-US" altLang="ko-KR" sz="1600" dirty="0">
                <a:solidFill>
                  <a:schemeClr val="tx1"/>
                </a:solidFill>
              </a:rPr>
              <a:t>(word)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-c </a:t>
            </a:r>
            <a:r>
              <a:rPr lang="ko-KR" altLang="en-US" sz="1600" dirty="0">
                <a:solidFill>
                  <a:schemeClr val="tx1"/>
                </a:solidFill>
              </a:rPr>
              <a:t>옵션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파일의 문자 수 </a:t>
            </a:r>
            <a:r>
              <a:rPr lang="en-US" altLang="ko-KR" sz="1600" dirty="0">
                <a:solidFill>
                  <a:schemeClr val="tx1"/>
                </a:solidFill>
              </a:rPr>
              <a:t>(char)</a:t>
            </a:r>
          </a:p>
        </p:txBody>
      </p:sp>
    </p:spTree>
    <p:extLst>
      <p:ext uri="{BB962C8B-B14F-4D97-AF65-F5344CB8AC3E}">
        <p14:creationId xmlns:p14="http://schemas.microsoft.com/office/powerpoint/2010/main" val="391762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참고 </a:t>
            </a:r>
            <a:r>
              <a:rPr lang="en-US" altLang="ko-KR" sz="4000" dirty="0"/>
              <a:t>:</a:t>
            </a:r>
            <a:r>
              <a:rPr lang="ko-KR" altLang="en-US" sz="4000" dirty="0"/>
              <a:t> 비밀번호 변경 방법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07720" y="1688606"/>
            <a:ext cx="10576560" cy="50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passwd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48C0FC-0394-098E-B366-B6F1E65A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9" name="내용 개체 틀 8" descr="텍스트, 모니터, 전자기기, 화면이(가) 표시된 사진&#10;&#10;자동 생성된 설명">
            <a:extLst>
              <a:ext uri="{FF2B5EF4-FFF2-40B4-BE49-F238E27FC236}">
                <a16:creationId xmlns:a16="http://schemas.microsoft.com/office/drawing/2014/main" id="{B58AA67D-86C4-4F49-9A44-CC303DE8B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35799" r="23011" b="32148"/>
          <a:stretch/>
        </p:blipFill>
        <p:spPr>
          <a:xfrm>
            <a:off x="1869926" y="3035508"/>
            <a:ext cx="8029286" cy="286253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F9E5D-2586-D84A-913D-1A077DF8D7E8}"/>
              </a:ext>
            </a:extLst>
          </p:cNvPr>
          <p:cNvSpPr txBox="1"/>
          <p:nvPr/>
        </p:nvSpPr>
        <p:spPr>
          <a:xfrm>
            <a:off x="7595579" y="2489700"/>
            <a:ext cx="378870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우분투 접속 시 </a:t>
            </a:r>
            <a:r>
              <a:rPr lang="ko-KR" altLang="en-US" sz="1400" b="0" i="0" u="none" strike="noStrike" baseline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로그인에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필요한 암호 변경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763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시스템 및 사용자 정보 출력하기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785235" y="1463869"/>
            <a:ext cx="4154024" cy="1603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hostname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uname</a:t>
            </a:r>
            <a:r>
              <a:rPr lang="en-US" altLang="ko-KR" sz="2000" dirty="0">
                <a:solidFill>
                  <a:schemeClr val="tx1"/>
                </a:solidFill>
              </a:rPr>
              <a:t> –a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$ </a:t>
            </a:r>
            <a:r>
              <a:rPr lang="en-US" altLang="ko-KR" sz="2000" dirty="0" err="1">
                <a:solidFill>
                  <a:schemeClr val="tx1"/>
                </a:solidFill>
              </a:rPr>
              <a:t>whoami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$ who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45F16E-5049-C0B2-BF00-C8BD0647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2" name="그림 11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64B53641-1953-8749-A927-11C28BFA5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7" t="16034" r="22192" b="24726"/>
          <a:stretch/>
        </p:blipFill>
        <p:spPr>
          <a:xfrm>
            <a:off x="5061155" y="1463869"/>
            <a:ext cx="6630751" cy="43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6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실습 디렉터리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D59DD77-8666-05A7-2CE6-9452017ED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25" y="3016250"/>
            <a:ext cx="5206929" cy="316071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672809" y="1786560"/>
            <a:ext cx="10576560" cy="882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cd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pwd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$ </a:t>
            </a:r>
            <a:r>
              <a:rPr lang="en-US" altLang="ko-KR" sz="2000" dirty="0" err="1">
                <a:solidFill>
                  <a:schemeClr val="tx1"/>
                </a:solidFill>
              </a:rPr>
              <a:t>mkdir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linux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46C628-3527-43AE-D5A8-0667B884A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48" y="3016250"/>
            <a:ext cx="5206929" cy="316071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45F16E-5049-C0B2-BF00-C8BD0647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E48ADA-0909-D811-6D5A-EFCDBE589CFC}"/>
              </a:ext>
            </a:extLst>
          </p:cNvPr>
          <p:cNvSpPr/>
          <p:nvPr/>
        </p:nvSpPr>
        <p:spPr>
          <a:xfrm>
            <a:off x="8782704" y="3429000"/>
            <a:ext cx="381740" cy="423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B959DF1-A231-A76F-ABD5-26051EA983FD}"/>
              </a:ext>
            </a:extLst>
          </p:cNvPr>
          <p:cNvSpPr/>
          <p:nvPr/>
        </p:nvSpPr>
        <p:spPr>
          <a:xfrm>
            <a:off x="5692516" y="4179732"/>
            <a:ext cx="806971" cy="54216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11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 </a:t>
            </a:r>
            <a:r>
              <a:rPr lang="ko-KR" altLang="en-US" sz="4000" dirty="0"/>
              <a:t>실습 디렉터리로 이동하여 경로 확인하기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09839CF-E385-44ED-256B-5BC3409E0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2" t="38895" r="1919" b="23438"/>
          <a:stretch/>
        </p:blipFill>
        <p:spPr>
          <a:xfrm>
            <a:off x="2100465" y="2973514"/>
            <a:ext cx="7753308" cy="2820185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07720" y="1825626"/>
            <a:ext cx="10576560" cy="773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cd </a:t>
            </a:r>
            <a:r>
              <a:rPr lang="en-US" altLang="ko-KR" sz="2000" dirty="0" err="1">
                <a:solidFill>
                  <a:schemeClr val="tx1"/>
                </a:solidFill>
              </a:rPr>
              <a:t>linux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$ </a:t>
            </a:r>
            <a:r>
              <a:rPr lang="en-US" altLang="ko-KR" sz="2000" dirty="0" err="1">
                <a:solidFill>
                  <a:schemeClr val="tx1"/>
                </a:solidFill>
              </a:rPr>
              <a:t>pwd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A6512E-8EFB-FA7F-07F3-683CD5FF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7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4. chap03 </a:t>
            </a:r>
            <a:r>
              <a:rPr lang="ko-KR" altLang="en-US" sz="3200" dirty="0" err="1"/>
              <a:t>서브디렉터리</a:t>
            </a:r>
            <a:r>
              <a:rPr lang="ko-KR" altLang="en-US" sz="3200" dirty="0"/>
              <a:t> 만들고 이동하여 경로 확인하기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07720" y="1623258"/>
            <a:ext cx="10576560" cy="11902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</a:t>
            </a:r>
            <a:r>
              <a:rPr lang="en-US" altLang="ko-KR" sz="2000" dirty="0" err="1">
                <a:solidFill>
                  <a:schemeClr val="tx1"/>
                </a:solidFill>
              </a:rPr>
              <a:t>mkdir</a:t>
            </a:r>
            <a:r>
              <a:rPr lang="en-US" altLang="ko-KR" sz="2000" dirty="0">
                <a:solidFill>
                  <a:schemeClr val="tx1"/>
                </a:solidFill>
              </a:rPr>
              <a:t> chap03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 ls -asl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 cd chap03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 </a:t>
            </a:r>
            <a:r>
              <a:rPr lang="en-US" altLang="ko-KR" sz="2000" dirty="0" err="1">
                <a:solidFill>
                  <a:schemeClr val="tx1"/>
                </a:solidFill>
              </a:rPr>
              <a:t>pwd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556F0E-172F-3E67-D205-E3DA1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0FDF7C-B28D-DDA3-5FF4-CD0B9F681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88" y="3020518"/>
            <a:ext cx="6096922" cy="370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7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파일을 만들고 확인하기 </a:t>
            </a:r>
            <a:r>
              <a:rPr lang="en-US" altLang="ko-KR" sz="4000" dirty="0"/>
              <a:t>(1)</a:t>
            </a:r>
            <a:endParaRPr lang="ko-KR" altLang="en-US" sz="4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07720" y="1825626"/>
            <a:ext cx="10576560" cy="50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</a:t>
            </a:r>
            <a:r>
              <a:rPr lang="en-US" altLang="ko-KR" sz="2000" dirty="0" err="1">
                <a:solidFill>
                  <a:schemeClr val="tx1"/>
                </a:solidFill>
              </a:rPr>
              <a:t>gedit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파일이름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예시</a:t>
            </a:r>
            <a:r>
              <a:rPr lang="en-US" altLang="ko-KR" sz="2000" dirty="0">
                <a:solidFill>
                  <a:schemeClr val="tx1"/>
                </a:solidFill>
              </a:rPr>
              <a:t>: doc01.txt)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9FE0A5-973E-E60F-4EC8-C32EC00C7A89}"/>
              </a:ext>
            </a:extLst>
          </p:cNvPr>
          <p:cNvSpPr txBox="1"/>
          <p:nvPr/>
        </p:nvSpPr>
        <p:spPr>
          <a:xfrm>
            <a:off x="5569525" y="2423907"/>
            <a:ext cx="605534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 실행 후 열린 </a:t>
            </a:r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gedit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파일에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같이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적은 후 저장</a:t>
            </a:r>
            <a:endParaRPr lang="ko-KR" altLang="en-US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E23D40-ACB4-E1BC-7790-74F3D8E2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00BFB8DE-4A97-1538-5E3C-13A0B4B44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8" y="2851545"/>
            <a:ext cx="6421897" cy="3898224"/>
          </a:xfrm>
        </p:spPr>
      </p:pic>
    </p:spTree>
    <p:extLst>
      <p:ext uri="{BB962C8B-B14F-4D97-AF65-F5344CB8AC3E}">
        <p14:creationId xmlns:p14="http://schemas.microsoft.com/office/powerpoint/2010/main" val="56614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파일을 만들고 확인하기 </a:t>
            </a:r>
            <a:r>
              <a:rPr lang="en-US" altLang="ko-KR" sz="4000" dirty="0"/>
              <a:t>(2)</a:t>
            </a:r>
            <a:endParaRPr lang="ko-KR" altLang="en-US" sz="4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055C318-EA9C-7822-4802-4E8ED0702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475" y="2428407"/>
            <a:ext cx="6695767" cy="4064468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38200" y="1608269"/>
            <a:ext cx="10576560" cy="50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cat &gt; </a:t>
            </a:r>
            <a:r>
              <a:rPr lang="ko-KR" altLang="en-US" sz="2000" dirty="0">
                <a:solidFill>
                  <a:schemeClr val="tx1"/>
                </a:solidFill>
              </a:rPr>
              <a:t>파일이름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예시</a:t>
            </a:r>
            <a:r>
              <a:rPr lang="en-US" altLang="ko-KR" sz="2000" dirty="0">
                <a:solidFill>
                  <a:schemeClr val="tx1"/>
                </a:solidFill>
              </a:rPr>
              <a:t>: doc02.txt)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1D0348-EB26-C13C-8B9C-C4F1C326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1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파일을 만들고 확인하기 </a:t>
            </a:r>
            <a:r>
              <a:rPr lang="en-US" altLang="ko-KR" sz="4000" dirty="0"/>
              <a:t>(3)</a:t>
            </a:r>
            <a:endParaRPr lang="ko-KR" altLang="en-US" sz="4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0793DCB-489C-DBDD-BC66-B2E2863AA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62" y="2412823"/>
            <a:ext cx="6733921" cy="4087629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38200" y="1510833"/>
            <a:ext cx="10576560" cy="50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ls -l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9B80A6-BF10-3E76-BE61-CCBBF5B9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8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ACCAE-7C42-FE46-3ED9-C6822542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6. </a:t>
            </a:r>
            <a:r>
              <a:rPr lang="ko-KR" altLang="en-US" sz="3800" dirty="0"/>
              <a:t>부모 디렉터리로 이동하면서 경로 확인하기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E471359-E943-EE44-F279-768889B70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9" t="33933" r="1882" b="28896"/>
          <a:stretch/>
        </p:blipFill>
        <p:spPr>
          <a:xfrm>
            <a:off x="2343947" y="3087641"/>
            <a:ext cx="7628361" cy="274353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620A7-6856-1180-687C-2E56428AF8C5}"/>
              </a:ext>
            </a:extLst>
          </p:cNvPr>
          <p:cNvSpPr/>
          <p:nvPr/>
        </p:nvSpPr>
        <p:spPr>
          <a:xfrm>
            <a:off x="807719" y="1503337"/>
            <a:ext cx="10127606" cy="11902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$ cd ..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pwd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$ cd ..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$ </a:t>
            </a:r>
            <a:r>
              <a:rPr lang="en-US" altLang="ko-KR" sz="2000" dirty="0" err="1">
                <a:solidFill>
                  <a:schemeClr val="tx1"/>
                </a:solidFill>
              </a:rPr>
              <a:t>pwd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3C2F69-8D9B-3870-9637-5AB32152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B097-B22D-4D90-BB2F-F0EE07768E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71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464</Words>
  <Application>Microsoft Office PowerPoint</Application>
  <PresentationFormat>와이드스크린</PresentationFormat>
  <Paragraphs>89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리눅스시스템 실습 #3</vt:lpstr>
      <vt:lpstr>1. 시스템 및 사용자 정보 출력하기</vt:lpstr>
      <vt:lpstr>2. 실습 디렉터리 만들기</vt:lpstr>
      <vt:lpstr>3. 실습 디렉터리로 이동하여 경로 확인하기</vt:lpstr>
      <vt:lpstr>4. chap03 서브디렉터리 만들고 이동하여 경로 확인하기</vt:lpstr>
      <vt:lpstr>5. 파일을 만들고 확인하기 (1)</vt:lpstr>
      <vt:lpstr>5. 파일을 만들고 확인하기 (2)</vt:lpstr>
      <vt:lpstr>5. 파일을 만들고 확인하기 (3)</vt:lpstr>
      <vt:lpstr>6. 부모 디렉터리로 이동하면서 경로 확인하기</vt:lpstr>
      <vt:lpstr>7. /etc/services 파일을 살펴보자</vt:lpstr>
      <vt:lpstr>8. 이 파일의 내용을 출력한다 (1)</vt:lpstr>
      <vt:lpstr>8. 이 파일의 내용을 출력한다 (2) 옵션 사용하기</vt:lpstr>
      <vt:lpstr>8. 이 파일의 내용을 출력한다 (2) 옵션 사용하기</vt:lpstr>
      <vt:lpstr>9. 이 파일의 내용을 페이지 단위로 출력한다</vt:lpstr>
      <vt:lpstr>10. 이 파일의 앞부분과 뒷부분을 출력한다 (1)</vt:lpstr>
      <vt:lpstr>10. 이 파일의 앞부분과 뒷부분을 출력한다 (2)</vt:lpstr>
      <vt:lpstr>11. 이 파일의 단어를 세서 출력한다 (1)</vt:lpstr>
      <vt:lpstr>11. 이 파일의 단어를 세서 출력한다 (2)</vt:lpstr>
      <vt:lpstr>참고 : 비밀번호 변경 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리눅스시스템 실습 #1</dc:title>
  <dc:creator>LIM SOOYOUNG</dc:creator>
  <cp:lastModifiedBy>SM-PC</cp:lastModifiedBy>
  <cp:revision>23</cp:revision>
  <dcterms:created xsi:type="dcterms:W3CDTF">2022-09-13T15:43:57Z</dcterms:created>
  <dcterms:modified xsi:type="dcterms:W3CDTF">2023-07-14T00:53:32Z</dcterms:modified>
</cp:coreProperties>
</file>